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78DA6E-D546-4672-B4BB-783FDCF54465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3187EEBB-C17A-42C0-BB76-52E3CB58B3AE}">
      <dgm:prSet phldrT="[Texto]"/>
      <dgm:spPr/>
      <dgm:t>
        <a:bodyPr/>
        <a:lstStyle/>
        <a:p>
          <a:r>
            <a:rPr lang="es-ES" dirty="0" smtClean="0"/>
            <a:t>2. Antecedentes</a:t>
          </a:r>
          <a:endParaRPr lang="es-ES" dirty="0"/>
        </a:p>
      </dgm:t>
    </dgm:pt>
    <dgm:pt modelId="{CF35FC20-EB47-418F-AF1F-E4E1935E6C24}" type="parTrans" cxnId="{F5E187FB-05F7-454A-8388-E10AE5F41DBA}">
      <dgm:prSet/>
      <dgm:spPr/>
      <dgm:t>
        <a:bodyPr/>
        <a:lstStyle/>
        <a:p>
          <a:endParaRPr lang="es-ES"/>
        </a:p>
      </dgm:t>
    </dgm:pt>
    <dgm:pt modelId="{195A9F3B-335B-489A-A792-F21E0626F91A}" type="sibTrans" cxnId="{F5E187FB-05F7-454A-8388-E10AE5F41DBA}">
      <dgm:prSet/>
      <dgm:spPr/>
      <dgm:t>
        <a:bodyPr/>
        <a:lstStyle/>
        <a:p>
          <a:endParaRPr lang="es-ES"/>
        </a:p>
      </dgm:t>
    </dgm:pt>
    <dgm:pt modelId="{09DB2DC4-1E3C-4B4A-AFC6-566A3C744BBE}">
      <dgm:prSet phldrT="[Texto]"/>
      <dgm:spPr/>
      <dgm:t>
        <a:bodyPr/>
        <a:lstStyle/>
        <a:p>
          <a:r>
            <a:rPr lang="es-ES" dirty="0" smtClean="0"/>
            <a:t>3. Definición del Problema</a:t>
          </a:r>
          <a:endParaRPr lang="es-ES" dirty="0"/>
        </a:p>
      </dgm:t>
    </dgm:pt>
    <dgm:pt modelId="{B009DD4B-7955-4D17-809D-DE57A225854C}" type="parTrans" cxnId="{93501E33-2DCA-4E4A-B606-07BBDEBB8006}">
      <dgm:prSet/>
      <dgm:spPr/>
      <dgm:t>
        <a:bodyPr/>
        <a:lstStyle/>
        <a:p>
          <a:endParaRPr lang="es-ES"/>
        </a:p>
      </dgm:t>
    </dgm:pt>
    <dgm:pt modelId="{7952DC33-9A3C-44FF-B702-9084B074DA20}" type="sibTrans" cxnId="{93501E33-2DCA-4E4A-B606-07BBDEBB8006}">
      <dgm:prSet/>
      <dgm:spPr/>
      <dgm:t>
        <a:bodyPr/>
        <a:lstStyle/>
        <a:p>
          <a:endParaRPr lang="es-ES"/>
        </a:p>
      </dgm:t>
    </dgm:pt>
    <dgm:pt modelId="{92265E7E-B4A4-40F1-B765-573DC6038D69}">
      <dgm:prSet phldrT="[Texto]"/>
      <dgm:spPr/>
      <dgm:t>
        <a:bodyPr/>
        <a:lstStyle/>
        <a:p>
          <a:r>
            <a:rPr lang="es-ES" dirty="0" smtClean="0"/>
            <a:t>4. Objetivos</a:t>
          </a:r>
          <a:endParaRPr lang="es-ES" dirty="0"/>
        </a:p>
      </dgm:t>
    </dgm:pt>
    <dgm:pt modelId="{2E82D176-5CC4-406A-A6F8-FF0196E94B03}" type="parTrans" cxnId="{4C5C5872-A09B-462F-9C28-5E3F7613F0C9}">
      <dgm:prSet/>
      <dgm:spPr/>
      <dgm:t>
        <a:bodyPr/>
        <a:lstStyle/>
        <a:p>
          <a:endParaRPr lang="es-ES"/>
        </a:p>
      </dgm:t>
    </dgm:pt>
    <dgm:pt modelId="{D69CF2CF-124D-41FB-BEFB-4FE335E47694}" type="sibTrans" cxnId="{4C5C5872-A09B-462F-9C28-5E3F7613F0C9}">
      <dgm:prSet/>
      <dgm:spPr/>
      <dgm:t>
        <a:bodyPr/>
        <a:lstStyle/>
        <a:p>
          <a:endParaRPr lang="es-ES"/>
        </a:p>
      </dgm:t>
    </dgm:pt>
    <dgm:pt modelId="{8CB0CB61-E9CA-4AED-951E-665329D1952E}">
      <dgm:prSet phldrT="[Texto]"/>
      <dgm:spPr/>
      <dgm:t>
        <a:bodyPr/>
        <a:lstStyle/>
        <a:p>
          <a:r>
            <a:rPr lang="es-ES" dirty="0" smtClean="0"/>
            <a:t>6. Alcance</a:t>
          </a:r>
          <a:endParaRPr lang="es-ES" dirty="0"/>
        </a:p>
      </dgm:t>
    </dgm:pt>
    <dgm:pt modelId="{7706324B-DDFA-47D8-B9FF-D9AB4C5DAEC0}" type="parTrans" cxnId="{EF77FC63-F664-410E-99C9-ECA2699F0B52}">
      <dgm:prSet/>
      <dgm:spPr/>
      <dgm:t>
        <a:bodyPr/>
        <a:lstStyle/>
        <a:p>
          <a:endParaRPr lang="es-ES"/>
        </a:p>
      </dgm:t>
    </dgm:pt>
    <dgm:pt modelId="{9A290D99-9B73-4A4E-9A84-1D2B198FD21F}" type="sibTrans" cxnId="{EF77FC63-F664-410E-99C9-ECA2699F0B52}">
      <dgm:prSet/>
      <dgm:spPr/>
      <dgm:t>
        <a:bodyPr/>
        <a:lstStyle/>
        <a:p>
          <a:endParaRPr lang="es-ES"/>
        </a:p>
      </dgm:t>
    </dgm:pt>
    <dgm:pt modelId="{BB97FDA7-7189-4D2A-95BE-B5735F89F8AD}">
      <dgm:prSet phldrT="[Texto]"/>
      <dgm:spPr/>
      <dgm:t>
        <a:bodyPr/>
        <a:lstStyle/>
        <a:p>
          <a:r>
            <a:rPr lang="es-ES" dirty="0" smtClean="0"/>
            <a:t>5. Justificación</a:t>
          </a:r>
          <a:endParaRPr lang="es-ES" dirty="0"/>
        </a:p>
      </dgm:t>
    </dgm:pt>
    <dgm:pt modelId="{4564BAFD-18E8-46AC-AEDC-A83597BBB320}" type="parTrans" cxnId="{5C62C8E8-BA28-4F54-9049-E4B051C88DC6}">
      <dgm:prSet/>
      <dgm:spPr/>
      <dgm:t>
        <a:bodyPr/>
        <a:lstStyle/>
        <a:p>
          <a:endParaRPr lang="es-ES"/>
        </a:p>
      </dgm:t>
    </dgm:pt>
    <dgm:pt modelId="{8C6A839A-70D6-49B2-A72A-A48CC9658692}" type="sibTrans" cxnId="{5C62C8E8-BA28-4F54-9049-E4B051C88DC6}">
      <dgm:prSet/>
      <dgm:spPr/>
      <dgm:t>
        <a:bodyPr/>
        <a:lstStyle/>
        <a:p>
          <a:endParaRPr lang="es-ES"/>
        </a:p>
      </dgm:t>
    </dgm:pt>
    <dgm:pt modelId="{FFB5D7E1-9D18-4268-8AB7-10E3F53CE340}">
      <dgm:prSet phldrT="[Texto]"/>
      <dgm:spPr/>
      <dgm:t>
        <a:bodyPr/>
        <a:lstStyle/>
        <a:p>
          <a:r>
            <a:rPr lang="es-ES" dirty="0" smtClean="0"/>
            <a:t>1. Introducción</a:t>
          </a:r>
          <a:endParaRPr lang="es-ES" dirty="0"/>
        </a:p>
      </dgm:t>
    </dgm:pt>
    <dgm:pt modelId="{4F152EC7-4CC9-4B3C-AC36-F372A2E7C226}" type="parTrans" cxnId="{4BADC92F-F2DE-43B7-9E3D-46D4A0718C3B}">
      <dgm:prSet/>
      <dgm:spPr/>
      <dgm:t>
        <a:bodyPr/>
        <a:lstStyle/>
        <a:p>
          <a:endParaRPr lang="es-ES"/>
        </a:p>
      </dgm:t>
    </dgm:pt>
    <dgm:pt modelId="{6B54FD28-BC20-47A0-AE65-55C294572954}" type="sibTrans" cxnId="{4BADC92F-F2DE-43B7-9E3D-46D4A0718C3B}">
      <dgm:prSet/>
      <dgm:spPr/>
      <dgm:t>
        <a:bodyPr/>
        <a:lstStyle/>
        <a:p>
          <a:endParaRPr lang="es-ES"/>
        </a:p>
      </dgm:t>
    </dgm:pt>
    <dgm:pt modelId="{2BC79806-4DBC-4F46-BFAE-49191E5EEF56}" type="pres">
      <dgm:prSet presAssocID="{8178DA6E-D546-4672-B4BB-783FDCF54465}" presName="Name0" presStyleCnt="0">
        <dgm:presLayoutVars>
          <dgm:chMax val="7"/>
          <dgm:chPref val="7"/>
          <dgm:dir/>
        </dgm:presLayoutVars>
      </dgm:prSet>
      <dgm:spPr/>
    </dgm:pt>
    <dgm:pt modelId="{77161FD3-5DDF-4E75-A818-6D40ED32FB2D}" type="pres">
      <dgm:prSet presAssocID="{8178DA6E-D546-4672-B4BB-783FDCF54465}" presName="Name1" presStyleCnt="0"/>
      <dgm:spPr/>
    </dgm:pt>
    <dgm:pt modelId="{14A03C92-F8A4-42D9-802F-EB2D18D47A33}" type="pres">
      <dgm:prSet presAssocID="{8178DA6E-D546-4672-B4BB-783FDCF54465}" presName="cycle" presStyleCnt="0"/>
      <dgm:spPr/>
    </dgm:pt>
    <dgm:pt modelId="{8DEF8484-A58D-4315-BB25-56E42985AF5F}" type="pres">
      <dgm:prSet presAssocID="{8178DA6E-D546-4672-B4BB-783FDCF54465}" presName="srcNode" presStyleLbl="node1" presStyleIdx="0" presStyleCnt="6"/>
      <dgm:spPr/>
    </dgm:pt>
    <dgm:pt modelId="{5D0DB3AC-4203-43A8-A991-0D279D5864BE}" type="pres">
      <dgm:prSet presAssocID="{8178DA6E-D546-4672-B4BB-783FDCF54465}" presName="conn" presStyleLbl="parChTrans1D2" presStyleIdx="0" presStyleCnt="1"/>
      <dgm:spPr/>
    </dgm:pt>
    <dgm:pt modelId="{EFC74A9C-4A7B-4C0F-A927-7E5D1796EFD4}" type="pres">
      <dgm:prSet presAssocID="{8178DA6E-D546-4672-B4BB-783FDCF54465}" presName="extraNode" presStyleLbl="node1" presStyleIdx="0" presStyleCnt="6"/>
      <dgm:spPr/>
    </dgm:pt>
    <dgm:pt modelId="{A8E2788F-54D9-4DA0-A904-D5038F6BAC59}" type="pres">
      <dgm:prSet presAssocID="{8178DA6E-D546-4672-B4BB-783FDCF54465}" presName="dstNode" presStyleLbl="node1" presStyleIdx="0" presStyleCnt="6"/>
      <dgm:spPr/>
    </dgm:pt>
    <dgm:pt modelId="{7DA81E4B-00D7-4C9D-92D6-CF4BED70FAE5}" type="pres">
      <dgm:prSet presAssocID="{FFB5D7E1-9D18-4268-8AB7-10E3F53CE340}" presName="text_1" presStyleLbl="node1" presStyleIdx="0" presStyleCnt="6">
        <dgm:presLayoutVars>
          <dgm:bulletEnabled val="1"/>
        </dgm:presLayoutVars>
      </dgm:prSet>
      <dgm:spPr/>
    </dgm:pt>
    <dgm:pt modelId="{A570217C-3366-4006-81CC-255B13E09DE2}" type="pres">
      <dgm:prSet presAssocID="{FFB5D7E1-9D18-4268-8AB7-10E3F53CE340}" presName="accent_1" presStyleCnt="0"/>
      <dgm:spPr/>
    </dgm:pt>
    <dgm:pt modelId="{F72AED13-BD10-4B15-8293-9B60C95779D6}" type="pres">
      <dgm:prSet presAssocID="{FFB5D7E1-9D18-4268-8AB7-10E3F53CE340}" presName="accentRepeatNode" presStyleLbl="solidFgAcc1" presStyleIdx="0" presStyleCnt="6"/>
      <dgm:spPr/>
    </dgm:pt>
    <dgm:pt modelId="{CF36938E-C205-44FE-BCF7-5F5672944179}" type="pres">
      <dgm:prSet presAssocID="{3187EEBB-C17A-42C0-BB76-52E3CB58B3AE}" presName="text_2" presStyleLbl="node1" presStyleIdx="1" presStyleCnt="6">
        <dgm:presLayoutVars>
          <dgm:bulletEnabled val="1"/>
        </dgm:presLayoutVars>
      </dgm:prSet>
      <dgm:spPr/>
    </dgm:pt>
    <dgm:pt modelId="{FF9C232A-D0E4-426B-82C0-31E022D8FF6E}" type="pres">
      <dgm:prSet presAssocID="{3187EEBB-C17A-42C0-BB76-52E3CB58B3AE}" presName="accent_2" presStyleCnt="0"/>
      <dgm:spPr/>
    </dgm:pt>
    <dgm:pt modelId="{91F87914-E2D6-4B35-A9B6-B82A5D6D3B34}" type="pres">
      <dgm:prSet presAssocID="{3187EEBB-C17A-42C0-BB76-52E3CB58B3AE}" presName="accentRepeatNode" presStyleLbl="solidFgAcc1" presStyleIdx="1" presStyleCnt="6"/>
      <dgm:spPr/>
    </dgm:pt>
    <dgm:pt modelId="{F93A6CA8-88A0-4168-B2A1-6ABEB2D8C6A6}" type="pres">
      <dgm:prSet presAssocID="{09DB2DC4-1E3C-4B4A-AFC6-566A3C744BBE}" presName="text_3" presStyleLbl="node1" presStyleIdx="2" presStyleCnt="6">
        <dgm:presLayoutVars>
          <dgm:bulletEnabled val="1"/>
        </dgm:presLayoutVars>
      </dgm:prSet>
      <dgm:spPr/>
    </dgm:pt>
    <dgm:pt modelId="{7B49161C-8D80-43D8-9A96-6F4B3F17D17C}" type="pres">
      <dgm:prSet presAssocID="{09DB2DC4-1E3C-4B4A-AFC6-566A3C744BBE}" presName="accent_3" presStyleCnt="0"/>
      <dgm:spPr/>
    </dgm:pt>
    <dgm:pt modelId="{7351A288-36C0-4765-ABC8-48ECFBACCBA0}" type="pres">
      <dgm:prSet presAssocID="{09DB2DC4-1E3C-4B4A-AFC6-566A3C744BBE}" presName="accentRepeatNode" presStyleLbl="solidFgAcc1" presStyleIdx="2" presStyleCnt="6"/>
      <dgm:spPr/>
    </dgm:pt>
    <dgm:pt modelId="{CFAC68EF-F360-4DEA-9A4C-23D138E263A4}" type="pres">
      <dgm:prSet presAssocID="{92265E7E-B4A4-40F1-B765-573DC6038D69}" presName="text_4" presStyleLbl="node1" presStyleIdx="3" presStyleCnt="6">
        <dgm:presLayoutVars>
          <dgm:bulletEnabled val="1"/>
        </dgm:presLayoutVars>
      </dgm:prSet>
      <dgm:spPr/>
    </dgm:pt>
    <dgm:pt modelId="{1A212A74-2310-4929-9593-9AF670C7DCBE}" type="pres">
      <dgm:prSet presAssocID="{92265E7E-B4A4-40F1-B765-573DC6038D69}" presName="accent_4" presStyleCnt="0"/>
      <dgm:spPr/>
    </dgm:pt>
    <dgm:pt modelId="{6A764D72-6CAD-4BFA-9F69-347E83717931}" type="pres">
      <dgm:prSet presAssocID="{92265E7E-B4A4-40F1-B765-573DC6038D69}" presName="accentRepeatNode" presStyleLbl="solidFgAcc1" presStyleIdx="3" presStyleCnt="6"/>
      <dgm:spPr/>
    </dgm:pt>
    <dgm:pt modelId="{9DB37D22-4E1F-4194-8B98-7AFC900C0C8A}" type="pres">
      <dgm:prSet presAssocID="{BB97FDA7-7189-4D2A-95BE-B5735F89F8AD}" presName="text_5" presStyleLbl="node1" presStyleIdx="4" presStyleCnt="6">
        <dgm:presLayoutVars>
          <dgm:bulletEnabled val="1"/>
        </dgm:presLayoutVars>
      </dgm:prSet>
      <dgm:spPr/>
    </dgm:pt>
    <dgm:pt modelId="{EF98B5F4-950C-4C05-BC30-562135DCAE8A}" type="pres">
      <dgm:prSet presAssocID="{BB97FDA7-7189-4D2A-95BE-B5735F89F8AD}" presName="accent_5" presStyleCnt="0"/>
      <dgm:spPr/>
    </dgm:pt>
    <dgm:pt modelId="{FBB65057-E864-481D-A538-6C6017AB7218}" type="pres">
      <dgm:prSet presAssocID="{BB97FDA7-7189-4D2A-95BE-B5735F89F8AD}" presName="accentRepeatNode" presStyleLbl="solidFgAcc1" presStyleIdx="4" presStyleCnt="6"/>
      <dgm:spPr/>
    </dgm:pt>
    <dgm:pt modelId="{54000FA5-B81E-4A61-BEF1-921DFBBB492A}" type="pres">
      <dgm:prSet presAssocID="{8CB0CB61-E9CA-4AED-951E-665329D1952E}" presName="text_6" presStyleLbl="node1" presStyleIdx="5" presStyleCnt="6">
        <dgm:presLayoutVars>
          <dgm:bulletEnabled val="1"/>
        </dgm:presLayoutVars>
      </dgm:prSet>
      <dgm:spPr/>
    </dgm:pt>
    <dgm:pt modelId="{BD5D761C-A819-440D-94CD-174437E652F4}" type="pres">
      <dgm:prSet presAssocID="{8CB0CB61-E9CA-4AED-951E-665329D1952E}" presName="accent_6" presStyleCnt="0"/>
      <dgm:spPr/>
    </dgm:pt>
    <dgm:pt modelId="{FC810483-28FC-448C-9A1A-BAC02E330C35}" type="pres">
      <dgm:prSet presAssocID="{8CB0CB61-E9CA-4AED-951E-665329D1952E}" presName="accentRepeatNode" presStyleLbl="solidFgAcc1" presStyleIdx="5" presStyleCnt="6"/>
      <dgm:spPr/>
    </dgm:pt>
  </dgm:ptLst>
  <dgm:cxnLst>
    <dgm:cxn modelId="{D719DE86-650E-49C5-A65D-83C479F5D444}" type="presOf" srcId="{3187EEBB-C17A-42C0-BB76-52E3CB58B3AE}" destId="{CF36938E-C205-44FE-BCF7-5F5672944179}" srcOrd="0" destOrd="0" presId="urn:microsoft.com/office/officeart/2008/layout/VerticalCurvedList"/>
    <dgm:cxn modelId="{47D5BC5F-8B9A-4A44-8251-7DECBFC485D8}" type="presOf" srcId="{92265E7E-B4A4-40F1-B765-573DC6038D69}" destId="{CFAC68EF-F360-4DEA-9A4C-23D138E263A4}" srcOrd="0" destOrd="0" presId="urn:microsoft.com/office/officeart/2008/layout/VerticalCurvedList"/>
    <dgm:cxn modelId="{EF77FC63-F664-410E-99C9-ECA2699F0B52}" srcId="{8178DA6E-D546-4672-B4BB-783FDCF54465}" destId="{8CB0CB61-E9CA-4AED-951E-665329D1952E}" srcOrd="5" destOrd="0" parTransId="{7706324B-DDFA-47D8-B9FF-D9AB4C5DAEC0}" sibTransId="{9A290D99-9B73-4A4E-9A84-1D2B198FD21F}"/>
    <dgm:cxn modelId="{93501E33-2DCA-4E4A-B606-07BBDEBB8006}" srcId="{8178DA6E-D546-4672-B4BB-783FDCF54465}" destId="{09DB2DC4-1E3C-4B4A-AFC6-566A3C744BBE}" srcOrd="2" destOrd="0" parTransId="{B009DD4B-7955-4D17-809D-DE57A225854C}" sibTransId="{7952DC33-9A3C-44FF-B702-9084B074DA20}"/>
    <dgm:cxn modelId="{4A5AB4EC-6CE2-4E13-9064-C45DDDE88CDE}" type="presOf" srcId="{BB97FDA7-7189-4D2A-95BE-B5735F89F8AD}" destId="{9DB37D22-4E1F-4194-8B98-7AFC900C0C8A}" srcOrd="0" destOrd="0" presId="urn:microsoft.com/office/officeart/2008/layout/VerticalCurvedList"/>
    <dgm:cxn modelId="{5C62C8E8-BA28-4F54-9049-E4B051C88DC6}" srcId="{8178DA6E-D546-4672-B4BB-783FDCF54465}" destId="{BB97FDA7-7189-4D2A-95BE-B5735F89F8AD}" srcOrd="4" destOrd="0" parTransId="{4564BAFD-18E8-46AC-AEDC-A83597BBB320}" sibTransId="{8C6A839A-70D6-49B2-A72A-A48CC9658692}"/>
    <dgm:cxn modelId="{D93B8B7D-2F28-4EC6-9036-D684DE6828E7}" type="presOf" srcId="{09DB2DC4-1E3C-4B4A-AFC6-566A3C744BBE}" destId="{F93A6CA8-88A0-4168-B2A1-6ABEB2D8C6A6}" srcOrd="0" destOrd="0" presId="urn:microsoft.com/office/officeart/2008/layout/VerticalCurvedList"/>
    <dgm:cxn modelId="{B5AC0D7D-6E6B-4E43-B413-92D1D58DAB1E}" type="presOf" srcId="{8178DA6E-D546-4672-B4BB-783FDCF54465}" destId="{2BC79806-4DBC-4F46-BFAE-49191E5EEF56}" srcOrd="0" destOrd="0" presId="urn:microsoft.com/office/officeart/2008/layout/VerticalCurvedList"/>
    <dgm:cxn modelId="{4C5C5872-A09B-462F-9C28-5E3F7613F0C9}" srcId="{8178DA6E-D546-4672-B4BB-783FDCF54465}" destId="{92265E7E-B4A4-40F1-B765-573DC6038D69}" srcOrd="3" destOrd="0" parTransId="{2E82D176-5CC4-406A-A6F8-FF0196E94B03}" sibTransId="{D69CF2CF-124D-41FB-BEFB-4FE335E47694}"/>
    <dgm:cxn modelId="{F5E187FB-05F7-454A-8388-E10AE5F41DBA}" srcId="{8178DA6E-D546-4672-B4BB-783FDCF54465}" destId="{3187EEBB-C17A-42C0-BB76-52E3CB58B3AE}" srcOrd="1" destOrd="0" parTransId="{CF35FC20-EB47-418F-AF1F-E4E1935E6C24}" sibTransId="{195A9F3B-335B-489A-A792-F21E0626F91A}"/>
    <dgm:cxn modelId="{85A920C6-C653-44A5-AEB2-94E77A60E7F5}" type="presOf" srcId="{6B54FD28-BC20-47A0-AE65-55C294572954}" destId="{5D0DB3AC-4203-43A8-A991-0D279D5864BE}" srcOrd="0" destOrd="0" presId="urn:microsoft.com/office/officeart/2008/layout/VerticalCurvedList"/>
    <dgm:cxn modelId="{4BADC92F-F2DE-43B7-9E3D-46D4A0718C3B}" srcId="{8178DA6E-D546-4672-B4BB-783FDCF54465}" destId="{FFB5D7E1-9D18-4268-8AB7-10E3F53CE340}" srcOrd="0" destOrd="0" parTransId="{4F152EC7-4CC9-4B3C-AC36-F372A2E7C226}" sibTransId="{6B54FD28-BC20-47A0-AE65-55C294572954}"/>
    <dgm:cxn modelId="{A01407E2-C5BA-4E28-BD1C-D355B05DBC21}" type="presOf" srcId="{8CB0CB61-E9CA-4AED-951E-665329D1952E}" destId="{54000FA5-B81E-4A61-BEF1-921DFBBB492A}" srcOrd="0" destOrd="0" presId="urn:microsoft.com/office/officeart/2008/layout/VerticalCurvedList"/>
    <dgm:cxn modelId="{AD6FD851-A231-4605-AFCC-1FA1D911FD94}" type="presOf" srcId="{FFB5D7E1-9D18-4268-8AB7-10E3F53CE340}" destId="{7DA81E4B-00D7-4C9D-92D6-CF4BED70FAE5}" srcOrd="0" destOrd="0" presId="urn:microsoft.com/office/officeart/2008/layout/VerticalCurvedList"/>
    <dgm:cxn modelId="{5F5F38D7-EB99-4F6E-B75A-395A79BE0B8D}" type="presParOf" srcId="{2BC79806-4DBC-4F46-BFAE-49191E5EEF56}" destId="{77161FD3-5DDF-4E75-A818-6D40ED32FB2D}" srcOrd="0" destOrd="0" presId="urn:microsoft.com/office/officeart/2008/layout/VerticalCurvedList"/>
    <dgm:cxn modelId="{2262FD63-FD5D-4A97-9DC3-F050FB76B02F}" type="presParOf" srcId="{77161FD3-5DDF-4E75-A818-6D40ED32FB2D}" destId="{14A03C92-F8A4-42D9-802F-EB2D18D47A33}" srcOrd="0" destOrd="0" presId="urn:microsoft.com/office/officeart/2008/layout/VerticalCurvedList"/>
    <dgm:cxn modelId="{0BAF3B8D-0732-40FF-AF34-F443B70DFDCB}" type="presParOf" srcId="{14A03C92-F8A4-42D9-802F-EB2D18D47A33}" destId="{8DEF8484-A58D-4315-BB25-56E42985AF5F}" srcOrd="0" destOrd="0" presId="urn:microsoft.com/office/officeart/2008/layout/VerticalCurvedList"/>
    <dgm:cxn modelId="{07306A56-3EB5-4BCC-8178-1DE20F6F6147}" type="presParOf" srcId="{14A03C92-F8A4-42D9-802F-EB2D18D47A33}" destId="{5D0DB3AC-4203-43A8-A991-0D279D5864BE}" srcOrd="1" destOrd="0" presId="urn:microsoft.com/office/officeart/2008/layout/VerticalCurvedList"/>
    <dgm:cxn modelId="{923FBA7C-2DE6-4830-AD4A-1E2B33DC472E}" type="presParOf" srcId="{14A03C92-F8A4-42D9-802F-EB2D18D47A33}" destId="{EFC74A9C-4A7B-4C0F-A927-7E5D1796EFD4}" srcOrd="2" destOrd="0" presId="urn:microsoft.com/office/officeart/2008/layout/VerticalCurvedList"/>
    <dgm:cxn modelId="{D25B3D09-7147-4D1C-B36A-0EFB76B57563}" type="presParOf" srcId="{14A03C92-F8A4-42D9-802F-EB2D18D47A33}" destId="{A8E2788F-54D9-4DA0-A904-D5038F6BAC59}" srcOrd="3" destOrd="0" presId="urn:microsoft.com/office/officeart/2008/layout/VerticalCurvedList"/>
    <dgm:cxn modelId="{1BBF5464-90DC-4FDB-9F45-5E71BF7492E2}" type="presParOf" srcId="{77161FD3-5DDF-4E75-A818-6D40ED32FB2D}" destId="{7DA81E4B-00D7-4C9D-92D6-CF4BED70FAE5}" srcOrd="1" destOrd="0" presId="urn:microsoft.com/office/officeart/2008/layout/VerticalCurvedList"/>
    <dgm:cxn modelId="{098D1256-A11D-4B73-B27B-308D0AA10973}" type="presParOf" srcId="{77161FD3-5DDF-4E75-A818-6D40ED32FB2D}" destId="{A570217C-3366-4006-81CC-255B13E09DE2}" srcOrd="2" destOrd="0" presId="urn:microsoft.com/office/officeart/2008/layout/VerticalCurvedList"/>
    <dgm:cxn modelId="{E8AA1900-EE27-4BDE-9726-1060A3A9E2F4}" type="presParOf" srcId="{A570217C-3366-4006-81CC-255B13E09DE2}" destId="{F72AED13-BD10-4B15-8293-9B60C95779D6}" srcOrd="0" destOrd="0" presId="urn:microsoft.com/office/officeart/2008/layout/VerticalCurvedList"/>
    <dgm:cxn modelId="{15469AA0-B4E7-4C8A-96DD-902D7AE9F68E}" type="presParOf" srcId="{77161FD3-5DDF-4E75-A818-6D40ED32FB2D}" destId="{CF36938E-C205-44FE-BCF7-5F5672944179}" srcOrd="3" destOrd="0" presId="urn:microsoft.com/office/officeart/2008/layout/VerticalCurvedList"/>
    <dgm:cxn modelId="{2D46286E-388A-4B45-993D-9F00289BD035}" type="presParOf" srcId="{77161FD3-5DDF-4E75-A818-6D40ED32FB2D}" destId="{FF9C232A-D0E4-426B-82C0-31E022D8FF6E}" srcOrd="4" destOrd="0" presId="urn:microsoft.com/office/officeart/2008/layout/VerticalCurvedList"/>
    <dgm:cxn modelId="{E82F5AC1-5F3A-4E34-912A-315F4A1E7343}" type="presParOf" srcId="{FF9C232A-D0E4-426B-82C0-31E022D8FF6E}" destId="{91F87914-E2D6-4B35-A9B6-B82A5D6D3B34}" srcOrd="0" destOrd="0" presId="urn:microsoft.com/office/officeart/2008/layout/VerticalCurvedList"/>
    <dgm:cxn modelId="{616BD05C-9EA4-4743-BF7A-39FBED777836}" type="presParOf" srcId="{77161FD3-5DDF-4E75-A818-6D40ED32FB2D}" destId="{F93A6CA8-88A0-4168-B2A1-6ABEB2D8C6A6}" srcOrd="5" destOrd="0" presId="urn:microsoft.com/office/officeart/2008/layout/VerticalCurvedList"/>
    <dgm:cxn modelId="{D06FBF81-8741-4726-89C8-27AE34C381C6}" type="presParOf" srcId="{77161FD3-5DDF-4E75-A818-6D40ED32FB2D}" destId="{7B49161C-8D80-43D8-9A96-6F4B3F17D17C}" srcOrd="6" destOrd="0" presId="urn:microsoft.com/office/officeart/2008/layout/VerticalCurvedList"/>
    <dgm:cxn modelId="{1DADE902-2240-4057-B7A0-CDFDD4D63B81}" type="presParOf" srcId="{7B49161C-8D80-43D8-9A96-6F4B3F17D17C}" destId="{7351A288-36C0-4765-ABC8-48ECFBACCBA0}" srcOrd="0" destOrd="0" presId="urn:microsoft.com/office/officeart/2008/layout/VerticalCurvedList"/>
    <dgm:cxn modelId="{0189B03A-5467-4E1E-B898-48B83BD94C83}" type="presParOf" srcId="{77161FD3-5DDF-4E75-A818-6D40ED32FB2D}" destId="{CFAC68EF-F360-4DEA-9A4C-23D138E263A4}" srcOrd="7" destOrd="0" presId="urn:microsoft.com/office/officeart/2008/layout/VerticalCurvedList"/>
    <dgm:cxn modelId="{FA3DEEE2-3862-443C-98F5-39E718781912}" type="presParOf" srcId="{77161FD3-5DDF-4E75-A818-6D40ED32FB2D}" destId="{1A212A74-2310-4929-9593-9AF670C7DCBE}" srcOrd="8" destOrd="0" presId="urn:microsoft.com/office/officeart/2008/layout/VerticalCurvedList"/>
    <dgm:cxn modelId="{6E9567E9-E7DD-4566-81A0-9DA8C43C2CE7}" type="presParOf" srcId="{1A212A74-2310-4929-9593-9AF670C7DCBE}" destId="{6A764D72-6CAD-4BFA-9F69-347E83717931}" srcOrd="0" destOrd="0" presId="urn:microsoft.com/office/officeart/2008/layout/VerticalCurvedList"/>
    <dgm:cxn modelId="{225B3785-6FC4-4654-BBB8-56E4BEADB84C}" type="presParOf" srcId="{77161FD3-5DDF-4E75-A818-6D40ED32FB2D}" destId="{9DB37D22-4E1F-4194-8B98-7AFC900C0C8A}" srcOrd="9" destOrd="0" presId="urn:microsoft.com/office/officeart/2008/layout/VerticalCurvedList"/>
    <dgm:cxn modelId="{89193398-626C-46BE-9837-E679A53A1BDF}" type="presParOf" srcId="{77161FD3-5DDF-4E75-A818-6D40ED32FB2D}" destId="{EF98B5F4-950C-4C05-BC30-562135DCAE8A}" srcOrd="10" destOrd="0" presId="urn:microsoft.com/office/officeart/2008/layout/VerticalCurvedList"/>
    <dgm:cxn modelId="{CD839A35-33CB-4C14-B693-2F93828D1C9C}" type="presParOf" srcId="{EF98B5F4-950C-4C05-BC30-562135DCAE8A}" destId="{FBB65057-E864-481D-A538-6C6017AB7218}" srcOrd="0" destOrd="0" presId="urn:microsoft.com/office/officeart/2008/layout/VerticalCurvedList"/>
    <dgm:cxn modelId="{D4210F4B-1DE2-4801-88EB-44D6E0B2E945}" type="presParOf" srcId="{77161FD3-5DDF-4E75-A818-6D40ED32FB2D}" destId="{54000FA5-B81E-4A61-BEF1-921DFBBB492A}" srcOrd="11" destOrd="0" presId="urn:microsoft.com/office/officeart/2008/layout/VerticalCurvedList"/>
    <dgm:cxn modelId="{6B2DF74B-9DB1-4397-B7B2-2986480B32F7}" type="presParOf" srcId="{77161FD3-5DDF-4E75-A818-6D40ED32FB2D}" destId="{BD5D761C-A819-440D-94CD-174437E652F4}" srcOrd="12" destOrd="0" presId="urn:microsoft.com/office/officeart/2008/layout/VerticalCurvedList"/>
    <dgm:cxn modelId="{D936EAE6-D443-4E32-A75E-E3C74826DB23}" type="presParOf" srcId="{BD5D761C-A819-440D-94CD-174437E652F4}" destId="{FC810483-28FC-448C-9A1A-BAC02E330C3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0DB3AC-4203-43A8-A991-0D279D5864BE}">
      <dsp:nvSpPr>
        <dsp:cNvPr id="0" name=""/>
        <dsp:cNvSpPr/>
      </dsp:nvSpPr>
      <dsp:spPr>
        <a:xfrm>
          <a:off x="-3750183" y="-576074"/>
          <a:ext cx="4470024" cy="4470024"/>
        </a:xfrm>
        <a:prstGeom prst="blockArc">
          <a:avLst>
            <a:gd name="adj1" fmla="val 18900000"/>
            <a:gd name="adj2" fmla="val 2700000"/>
            <a:gd name="adj3" fmla="val 483"/>
          </a:avLst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A81E4B-00D7-4C9D-92D6-CF4BED70FAE5}">
      <dsp:nvSpPr>
        <dsp:cNvPr id="0" name=""/>
        <dsp:cNvSpPr/>
      </dsp:nvSpPr>
      <dsp:spPr>
        <a:xfrm>
          <a:off x="269473" y="174719"/>
          <a:ext cx="9288324" cy="3493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262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1. Introducción</a:t>
          </a:r>
          <a:endParaRPr lang="es-ES" sz="1800" kern="1200" dirty="0"/>
        </a:p>
      </dsp:txBody>
      <dsp:txXfrm>
        <a:off x="269473" y="174719"/>
        <a:ext cx="9288324" cy="349305"/>
      </dsp:txXfrm>
    </dsp:sp>
    <dsp:sp modelId="{F72AED13-BD10-4B15-8293-9B60C95779D6}">
      <dsp:nvSpPr>
        <dsp:cNvPr id="0" name=""/>
        <dsp:cNvSpPr/>
      </dsp:nvSpPr>
      <dsp:spPr>
        <a:xfrm>
          <a:off x="51157" y="131056"/>
          <a:ext cx="436632" cy="4366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36938E-C205-44FE-BCF7-5F5672944179}">
      <dsp:nvSpPr>
        <dsp:cNvPr id="0" name=""/>
        <dsp:cNvSpPr/>
      </dsp:nvSpPr>
      <dsp:spPr>
        <a:xfrm>
          <a:off x="556801" y="698611"/>
          <a:ext cx="9000996" cy="3493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262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2. Antecedentes</a:t>
          </a:r>
          <a:endParaRPr lang="es-ES" sz="1800" kern="1200" dirty="0"/>
        </a:p>
      </dsp:txBody>
      <dsp:txXfrm>
        <a:off x="556801" y="698611"/>
        <a:ext cx="9000996" cy="349305"/>
      </dsp:txXfrm>
    </dsp:sp>
    <dsp:sp modelId="{91F87914-E2D6-4B35-A9B6-B82A5D6D3B34}">
      <dsp:nvSpPr>
        <dsp:cNvPr id="0" name=""/>
        <dsp:cNvSpPr/>
      </dsp:nvSpPr>
      <dsp:spPr>
        <a:xfrm>
          <a:off x="338485" y="654948"/>
          <a:ext cx="436632" cy="4366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3A6CA8-88A0-4168-B2A1-6ABEB2D8C6A6}">
      <dsp:nvSpPr>
        <dsp:cNvPr id="0" name=""/>
        <dsp:cNvSpPr/>
      </dsp:nvSpPr>
      <dsp:spPr>
        <a:xfrm>
          <a:off x="688189" y="1222504"/>
          <a:ext cx="8869608" cy="3493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262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3. Definición del Problema</a:t>
          </a:r>
          <a:endParaRPr lang="es-ES" sz="1800" kern="1200" dirty="0"/>
        </a:p>
      </dsp:txBody>
      <dsp:txXfrm>
        <a:off x="688189" y="1222504"/>
        <a:ext cx="8869608" cy="349305"/>
      </dsp:txXfrm>
    </dsp:sp>
    <dsp:sp modelId="{7351A288-36C0-4765-ABC8-48ECFBACCBA0}">
      <dsp:nvSpPr>
        <dsp:cNvPr id="0" name=""/>
        <dsp:cNvSpPr/>
      </dsp:nvSpPr>
      <dsp:spPr>
        <a:xfrm>
          <a:off x="469872" y="1178840"/>
          <a:ext cx="436632" cy="4366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AC68EF-F360-4DEA-9A4C-23D138E263A4}">
      <dsp:nvSpPr>
        <dsp:cNvPr id="0" name=""/>
        <dsp:cNvSpPr/>
      </dsp:nvSpPr>
      <dsp:spPr>
        <a:xfrm>
          <a:off x="688189" y="1746064"/>
          <a:ext cx="8869608" cy="3493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262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4. Objetivos</a:t>
          </a:r>
          <a:endParaRPr lang="es-ES" sz="1800" kern="1200" dirty="0"/>
        </a:p>
      </dsp:txBody>
      <dsp:txXfrm>
        <a:off x="688189" y="1746064"/>
        <a:ext cx="8869608" cy="349305"/>
      </dsp:txXfrm>
    </dsp:sp>
    <dsp:sp modelId="{6A764D72-6CAD-4BFA-9F69-347E83717931}">
      <dsp:nvSpPr>
        <dsp:cNvPr id="0" name=""/>
        <dsp:cNvSpPr/>
      </dsp:nvSpPr>
      <dsp:spPr>
        <a:xfrm>
          <a:off x="469872" y="1702401"/>
          <a:ext cx="436632" cy="4366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B37D22-4E1F-4194-8B98-7AFC900C0C8A}">
      <dsp:nvSpPr>
        <dsp:cNvPr id="0" name=""/>
        <dsp:cNvSpPr/>
      </dsp:nvSpPr>
      <dsp:spPr>
        <a:xfrm>
          <a:off x="556801" y="2269957"/>
          <a:ext cx="9000996" cy="3493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262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5. Justificación</a:t>
          </a:r>
          <a:endParaRPr lang="es-ES" sz="1800" kern="1200" dirty="0"/>
        </a:p>
      </dsp:txBody>
      <dsp:txXfrm>
        <a:off x="556801" y="2269957"/>
        <a:ext cx="9000996" cy="349305"/>
      </dsp:txXfrm>
    </dsp:sp>
    <dsp:sp modelId="{FBB65057-E864-481D-A538-6C6017AB7218}">
      <dsp:nvSpPr>
        <dsp:cNvPr id="0" name=""/>
        <dsp:cNvSpPr/>
      </dsp:nvSpPr>
      <dsp:spPr>
        <a:xfrm>
          <a:off x="338485" y="2226294"/>
          <a:ext cx="436632" cy="4366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000FA5-B81E-4A61-BEF1-921DFBBB492A}">
      <dsp:nvSpPr>
        <dsp:cNvPr id="0" name=""/>
        <dsp:cNvSpPr/>
      </dsp:nvSpPr>
      <dsp:spPr>
        <a:xfrm>
          <a:off x="269473" y="2793849"/>
          <a:ext cx="9288324" cy="3493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262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800" kern="1200" dirty="0" smtClean="0"/>
            <a:t>6. Alcance</a:t>
          </a:r>
          <a:endParaRPr lang="es-ES" sz="1800" kern="1200" dirty="0"/>
        </a:p>
      </dsp:txBody>
      <dsp:txXfrm>
        <a:off x="269473" y="2793849"/>
        <a:ext cx="9288324" cy="349305"/>
      </dsp:txXfrm>
    </dsp:sp>
    <dsp:sp modelId="{FC810483-28FC-448C-9A1A-BAC02E330C35}">
      <dsp:nvSpPr>
        <dsp:cNvPr id="0" name=""/>
        <dsp:cNvSpPr/>
      </dsp:nvSpPr>
      <dsp:spPr>
        <a:xfrm>
          <a:off x="51157" y="2750186"/>
          <a:ext cx="436632" cy="43663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121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686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694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191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2588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045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042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83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406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016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332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5/17/2016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842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21416" y="2314594"/>
            <a:ext cx="6815669" cy="1515533"/>
          </a:xfrm>
        </p:spPr>
        <p:txBody>
          <a:bodyPr/>
          <a:lstStyle/>
          <a:p>
            <a:pPr algn="ctr"/>
            <a:r>
              <a:rPr lang="es-PE" sz="2400" b="1" dirty="0"/>
              <a:t>SISTEMA WEB PARA EL REFORZAMIENTO DE LA COMPRENSION LECTORA EN ALUMNOS DEL NIVEL PRIMARIO USANDO UN MODELO DE APRENDIZAJE EQUILIBRADO E INTERACTIVO.</a:t>
            </a:r>
            <a:endParaRPr lang="es-ES" sz="2400" b="1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 smtClean="0"/>
              <a:t>Estudiante: la rosa henriquez Ricardo</a:t>
            </a:r>
          </a:p>
          <a:p>
            <a:r>
              <a:rPr lang="es-ES" dirty="0" smtClean="0"/>
              <a:t>Asesor(a): pro concepción Luzmila</a:t>
            </a:r>
          </a:p>
          <a:p>
            <a:r>
              <a:rPr lang="es-ES" dirty="0" smtClean="0"/>
              <a:t>Lima – Perú, mayo 2016 </a:t>
            </a:r>
            <a:endParaRPr lang="es-ES" dirty="0"/>
          </a:p>
        </p:txBody>
      </p:sp>
      <p:pic>
        <p:nvPicPr>
          <p:cNvPr id="5" name="4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0082" y="349851"/>
            <a:ext cx="1620838" cy="188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http://sistemas.edu.pe/assets/fisi/img/logo/logo_fisi_unms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118" y="620928"/>
            <a:ext cx="3740524" cy="1001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33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1237738" y="306629"/>
            <a:ext cx="9601196" cy="1303867"/>
          </a:xfrm>
        </p:spPr>
        <p:txBody>
          <a:bodyPr/>
          <a:lstStyle/>
          <a:p>
            <a:pPr algn="l"/>
            <a:r>
              <a:rPr lang="es-ES" b="1" dirty="0" smtClean="0"/>
              <a:t>AGENDA</a:t>
            </a:r>
            <a:endParaRPr lang="es-ES" b="1" dirty="0"/>
          </a:p>
        </p:txBody>
      </p:sp>
      <p:graphicFrame>
        <p:nvGraphicFramePr>
          <p:cNvPr id="5" name="Marcador de contenido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2946905"/>
              </p:ext>
            </p:extLst>
          </p:nvPr>
        </p:nvGraphicFramePr>
        <p:xfrm>
          <a:off x="1254209" y="2005912"/>
          <a:ext cx="9601200" cy="3317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2956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b="1" dirty="0" smtClean="0"/>
              <a:t>INTRODUCCIÒN</a:t>
            </a:r>
            <a:endParaRPr lang="es-ES" b="1" dirty="0"/>
          </a:p>
        </p:txBody>
      </p:sp>
      <p:pic>
        <p:nvPicPr>
          <p:cNvPr id="2050" name="Picture 2" descr="http://www.perupaisminero.org/wp-content/uploads/2012/06/Leer-es-Estar-Adelante-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471" y="2356480"/>
            <a:ext cx="2590700" cy="271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cde.elcomercio.pe/66/ima/0/0/3/6/9/369627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171" y="2360109"/>
            <a:ext cx="4857750" cy="2714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visionmundial.org.pe/Files/images/donacion/WEB%20HOME%20MOCHILA%20VIAJERA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9"/>
          <a:stretch/>
        </p:blipFill>
        <p:spPr bwMode="auto">
          <a:xfrm>
            <a:off x="8413921" y="2356479"/>
            <a:ext cx="2863520" cy="2718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08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pPr algn="ctr"/>
            <a:r>
              <a:rPr lang="es-ES" b="1" dirty="0" smtClean="0"/>
              <a:t>INTRODUCCIÒN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217129161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115</TotalTime>
  <Words>63</Words>
  <Application>Microsoft Office PowerPoint</Application>
  <PresentationFormat>Panorámica</PresentationFormat>
  <Paragraphs>13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Retrospección</vt:lpstr>
      <vt:lpstr>SISTEMA WEB PARA EL REFORZAMIENTO DE LA COMPRENSION LECTORA EN ALUMNOS DEL NIVEL PRIMARIO USANDO UN MODELO DE APRENDIZAJE EQUILIBRADO E INTERACTIVO.</vt:lpstr>
      <vt:lpstr>AGENDA</vt:lpstr>
      <vt:lpstr>INTRODUCCIÒN</vt:lpstr>
      <vt:lpstr>INTRODUCCIÒN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rlarosa</dc:creator>
  <cp:lastModifiedBy>rlarosa</cp:lastModifiedBy>
  <cp:revision>7</cp:revision>
  <dcterms:created xsi:type="dcterms:W3CDTF">2016-05-17T21:12:10Z</dcterms:created>
  <dcterms:modified xsi:type="dcterms:W3CDTF">2016-05-17T23:07:35Z</dcterms:modified>
</cp:coreProperties>
</file>

<file path=docProps/thumbnail.jpeg>
</file>